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81" r:id="rId3"/>
    <p:sldId id="258" r:id="rId4"/>
    <p:sldId id="280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57" r:id="rId22"/>
    <p:sldId id="267" r:id="rId23"/>
    <p:sldId id="266" r:id="rId24"/>
    <p:sldId id="278" r:id="rId25"/>
    <p:sldId id="279" r:id="rId26"/>
    <p:sldId id="27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0693" autoAdjust="0"/>
  </p:normalViewPr>
  <p:slideViewPr>
    <p:cSldViewPr snapToGrid="0" snapToObjects="1">
      <p:cViewPr varScale="1">
        <p:scale>
          <a:sx n="102" d="100"/>
          <a:sy n="102" d="100"/>
        </p:scale>
        <p:origin x="13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Klik om de 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December 30,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December 30,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December 30,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December 30,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December 30, 2016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December 30,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nl-BE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December 30,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December 30,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December 30,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December 30,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smtClean="0"/>
              <a:t>Sleep de afbeelding naar de tijdelijke aanduiding of 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December 30,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December 30,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CMPIII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Vanhaste Joran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752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Privacy policy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66" y="1652392"/>
            <a:ext cx="2473146" cy="4956640"/>
          </a:xfrm>
        </p:spPr>
      </p:pic>
    </p:spTree>
    <p:extLst>
      <p:ext uri="{BB962C8B-B14F-4D97-AF65-F5344CB8AC3E}">
        <p14:creationId xmlns:p14="http://schemas.microsoft.com/office/powerpoint/2010/main" val="1296991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Overzicht alle aanbiedingen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77" y="1775332"/>
            <a:ext cx="4484850" cy="4766918"/>
          </a:xfr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5332"/>
            <a:ext cx="3597401" cy="476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8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21255" cy="1371600"/>
          </a:xfrm>
        </p:spPr>
        <p:txBody>
          <a:bodyPr>
            <a:normAutofit/>
          </a:bodyPr>
          <a:lstStyle/>
          <a:p>
            <a:r>
              <a:rPr lang="nl-NL" dirty="0" smtClean="0"/>
              <a:t>Overzicht alle aanbiedingen: artikelen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" y="1752600"/>
            <a:ext cx="4207953" cy="4222315"/>
          </a:xfrm>
          <a:prstGeom prst="rect">
            <a:avLst/>
          </a:prstGeo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29" y="1752600"/>
            <a:ext cx="4269082" cy="422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87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Detailpagina per aanbieding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343" y="1138825"/>
            <a:ext cx="3200668" cy="5540338"/>
          </a:xfr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7" y="1722212"/>
            <a:ext cx="4366333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21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07096" y="966910"/>
            <a:ext cx="4027118" cy="1600926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Contact opnemen met ander lid (aanbieding)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833" y="612731"/>
            <a:ext cx="3760797" cy="6160684"/>
          </a:xfrm>
        </p:spPr>
      </p:pic>
    </p:spTree>
    <p:extLst>
      <p:ext uri="{BB962C8B-B14F-4D97-AF65-F5344CB8AC3E}">
        <p14:creationId xmlns:p14="http://schemas.microsoft.com/office/powerpoint/2010/main" val="347204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Social</a:t>
            </a:r>
            <a:r>
              <a:rPr lang="nl-NL" dirty="0" smtClean="0"/>
              <a:t> media integratie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83905"/>
            <a:ext cx="7620000" cy="1910953"/>
          </a:xfrm>
        </p:spPr>
      </p:pic>
    </p:spTree>
    <p:extLst>
      <p:ext uri="{BB962C8B-B14F-4D97-AF65-F5344CB8AC3E}">
        <p14:creationId xmlns:p14="http://schemas.microsoft.com/office/powerpoint/2010/main" val="623983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Credits</a:t>
            </a:r>
            <a:r>
              <a:rPr lang="nl-NL" dirty="0" smtClean="0"/>
              <a:t> overboeken: formulier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911" y="1752600"/>
            <a:ext cx="4636577" cy="4373563"/>
          </a:xfrm>
        </p:spPr>
      </p:pic>
    </p:spTree>
    <p:extLst>
      <p:ext uri="{BB962C8B-B14F-4D97-AF65-F5344CB8AC3E}">
        <p14:creationId xmlns:p14="http://schemas.microsoft.com/office/powerpoint/2010/main" val="1127565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6888" y="838518"/>
            <a:ext cx="3413342" cy="1371600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Lid gegevens raadplegen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647" y="500315"/>
            <a:ext cx="4764750" cy="5953462"/>
          </a:xfr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11" y="3064233"/>
            <a:ext cx="3363319" cy="338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92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890" y="582091"/>
            <a:ext cx="3344449" cy="1371600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Uitbreiding: </a:t>
            </a:r>
            <a:br>
              <a:rPr lang="nl-NL" dirty="0" smtClean="0"/>
            </a:br>
            <a:r>
              <a:rPr lang="nl-NL" dirty="0" smtClean="0"/>
              <a:t>google </a:t>
            </a:r>
            <a:r>
              <a:rPr lang="nl-NL" dirty="0" err="1" smtClean="0"/>
              <a:t>maps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64" y="582091"/>
            <a:ext cx="5055555" cy="6006600"/>
          </a:xfrm>
        </p:spPr>
      </p:pic>
    </p:spTree>
    <p:extLst>
      <p:ext uri="{BB962C8B-B14F-4D97-AF65-F5344CB8AC3E}">
        <p14:creationId xmlns:p14="http://schemas.microsoft.com/office/powerpoint/2010/main" val="1785279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online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0" y="1939130"/>
            <a:ext cx="5138890" cy="4638253"/>
          </a:xfrm>
        </p:spPr>
      </p:pic>
    </p:spTree>
    <p:extLst>
      <p:ext uri="{BB962C8B-B14F-4D97-AF65-F5344CB8AC3E}">
        <p14:creationId xmlns:p14="http://schemas.microsoft.com/office/powerpoint/2010/main" val="1948152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Checklist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89" y="1752600"/>
            <a:ext cx="5834621" cy="4373563"/>
          </a:xfrm>
        </p:spPr>
      </p:pic>
    </p:spTree>
    <p:extLst>
      <p:ext uri="{BB962C8B-B14F-4D97-AF65-F5344CB8AC3E}">
        <p14:creationId xmlns:p14="http://schemas.microsoft.com/office/powerpoint/2010/main" val="1559508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Design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"/>
          <a:stretch/>
        </p:blipFill>
        <p:spPr>
          <a:xfrm>
            <a:off x="2457450" y="2292263"/>
            <a:ext cx="3619500" cy="3317168"/>
          </a:xfrm>
        </p:spPr>
      </p:pic>
    </p:spTree>
    <p:extLst>
      <p:ext uri="{BB962C8B-B14F-4D97-AF65-F5344CB8AC3E}">
        <p14:creationId xmlns:p14="http://schemas.microsoft.com/office/powerpoint/2010/main" val="462226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Moodboard</a:t>
            </a:r>
            <a:endParaRPr lang="nl-NL" dirty="0"/>
          </a:p>
        </p:txBody>
      </p:sp>
      <p:pic>
        <p:nvPicPr>
          <p:cNvPr id="4" name="Tijdelijke aanduiding voor inhoud 3" descr="Schermafbeelding 2016-10-26 om 21.57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5" b="9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8497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Style </a:t>
            </a:r>
            <a:r>
              <a:rPr lang="nl-NL" dirty="0" err="1" smtClean="0"/>
              <a:t>tiles</a:t>
            </a:r>
            <a:endParaRPr lang="nl-NL" dirty="0"/>
          </a:p>
        </p:txBody>
      </p:sp>
      <p:pic>
        <p:nvPicPr>
          <p:cNvPr id="4" name="Tijdelijke aanduiding voor inhoud 3" descr="Schermafbeelding 2016-10-26 om 21.46.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9" b="95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1954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sitemap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80" y="1752600"/>
            <a:ext cx="7141640" cy="4373563"/>
          </a:xfrm>
        </p:spPr>
      </p:pic>
    </p:spTree>
    <p:extLst>
      <p:ext uri="{BB962C8B-B14F-4D97-AF65-F5344CB8AC3E}">
        <p14:creationId xmlns:p14="http://schemas.microsoft.com/office/powerpoint/2010/main" val="4150646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Code </a:t>
            </a:r>
            <a:r>
              <a:rPr lang="nl-NL" dirty="0" err="1" smtClean="0"/>
              <a:t>snippet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9787"/>
            <a:ext cx="7620000" cy="4219188"/>
          </a:xfrm>
        </p:spPr>
      </p:pic>
    </p:spTree>
    <p:extLst>
      <p:ext uri="{BB962C8B-B14F-4D97-AF65-F5344CB8AC3E}">
        <p14:creationId xmlns:p14="http://schemas.microsoft.com/office/powerpoint/2010/main" val="1593782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Screenshot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1146"/>
            <a:ext cx="7620000" cy="3436470"/>
          </a:xfrm>
        </p:spPr>
      </p:pic>
    </p:spTree>
    <p:extLst>
      <p:ext uri="{BB962C8B-B14F-4D97-AF65-F5344CB8AC3E}">
        <p14:creationId xmlns:p14="http://schemas.microsoft.com/office/powerpoint/2010/main" val="2055960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timesheet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4" y="1524318"/>
            <a:ext cx="1635052" cy="4373563"/>
          </a:xfr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540" y="1524318"/>
            <a:ext cx="2641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26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Custom</a:t>
            </a:r>
            <a:r>
              <a:rPr lang="nl-NL" dirty="0" smtClean="0"/>
              <a:t> template: design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03956"/>
            <a:ext cx="4119402" cy="4147050"/>
          </a:xfrm>
        </p:spPr>
      </p:pic>
      <p:pic>
        <p:nvPicPr>
          <p:cNvPr id="4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47" y="1903956"/>
            <a:ext cx="4140295" cy="41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Gebruikersrollen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04"/>
          <a:stretch/>
        </p:blipFill>
        <p:spPr>
          <a:xfrm>
            <a:off x="995819" y="2379945"/>
            <a:ext cx="6331907" cy="2751755"/>
          </a:xfrm>
        </p:spPr>
      </p:pic>
    </p:spTree>
    <p:extLst>
      <p:ext uri="{BB962C8B-B14F-4D97-AF65-F5344CB8AC3E}">
        <p14:creationId xmlns:p14="http://schemas.microsoft.com/office/powerpoint/2010/main" val="614042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Landingspagina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83" y="1524318"/>
            <a:ext cx="5141520" cy="5020135"/>
          </a:xfrm>
        </p:spPr>
      </p:pic>
    </p:spTree>
    <p:extLst>
      <p:ext uri="{BB962C8B-B14F-4D97-AF65-F5344CB8AC3E}">
        <p14:creationId xmlns:p14="http://schemas.microsoft.com/office/powerpoint/2010/main" val="1982489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137463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Pagina met verhaal, </a:t>
            </a:r>
            <a:r>
              <a:rPr lang="nl-NL" dirty="0" err="1" smtClean="0"/>
              <a:t>credits</a:t>
            </a:r>
            <a:r>
              <a:rPr lang="nl-NL" dirty="0" smtClean="0"/>
              <a:t>, dienst</a:t>
            </a:r>
            <a:r>
              <a:rPr lang="mr-IN" dirty="0" smtClean="0"/>
              <a:t>…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998" y="1639865"/>
            <a:ext cx="3572966" cy="5088771"/>
          </a:xfrm>
        </p:spPr>
      </p:pic>
    </p:spTree>
    <p:extLst>
      <p:ext uri="{BB962C8B-B14F-4D97-AF65-F5344CB8AC3E}">
        <p14:creationId xmlns:p14="http://schemas.microsoft.com/office/powerpoint/2010/main" val="1488713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874416"/>
          </a:xfrm>
        </p:spPr>
        <p:txBody>
          <a:bodyPr/>
          <a:lstStyle/>
          <a:p>
            <a:r>
              <a:rPr lang="nl-NL" dirty="0" smtClean="0"/>
              <a:t>Registratiepagina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853" y="1524318"/>
            <a:ext cx="4422050" cy="4373563"/>
          </a:xfr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9" y="1524318"/>
            <a:ext cx="4358270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9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849364"/>
          </a:xfrm>
        </p:spPr>
        <p:txBody>
          <a:bodyPr/>
          <a:lstStyle/>
          <a:p>
            <a:r>
              <a:rPr lang="nl-NL" dirty="0" smtClean="0"/>
              <a:t>Contactpagina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1" r="16710"/>
          <a:stretch/>
        </p:blipFill>
        <p:spPr>
          <a:xfrm>
            <a:off x="4822520" y="1870324"/>
            <a:ext cx="3970752" cy="3987800"/>
          </a:xfr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5" y="1677442"/>
            <a:ext cx="4493097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2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937046"/>
          </a:xfrm>
        </p:spPr>
        <p:txBody>
          <a:bodyPr/>
          <a:lstStyle/>
          <a:p>
            <a:r>
              <a:rPr lang="nl-NL" dirty="0" smtClean="0"/>
              <a:t>Disclaimer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0"/>
          <a:stretch/>
        </p:blipFill>
        <p:spPr>
          <a:xfrm>
            <a:off x="4353701" y="2084742"/>
            <a:ext cx="4577358" cy="4053945"/>
          </a:xfr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4" y="2084742"/>
            <a:ext cx="4061303" cy="405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937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ee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Essentieel.thmx</Template>
  <TotalTime>174</TotalTime>
  <Words>64</Words>
  <Application>Microsoft Macintosh PowerPoint</Application>
  <PresentationFormat>Diavoorstelling (4:3)</PresentationFormat>
  <Paragraphs>27</Paragraphs>
  <Slides>26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0" baseType="lpstr">
      <vt:lpstr>Arial Black</vt:lpstr>
      <vt:lpstr>Mangal</vt:lpstr>
      <vt:lpstr>Arial</vt:lpstr>
      <vt:lpstr>Essentieel</vt:lpstr>
      <vt:lpstr>CMPIII</vt:lpstr>
      <vt:lpstr>Checklist</vt:lpstr>
      <vt:lpstr>Custom template: design</vt:lpstr>
      <vt:lpstr>Gebruikersrollen</vt:lpstr>
      <vt:lpstr>Landingspagina</vt:lpstr>
      <vt:lpstr>Pagina met verhaal, credits, dienst…</vt:lpstr>
      <vt:lpstr>Registratiepagina</vt:lpstr>
      <vt:lpstr>Contactpagina</vt:lpstr>
      <vt:lpstr>Disclaimer</vt:lpstr>
      <vt:lpstr>Privacy policy</vt:lpstr>
      <vt:lpstr>Overzicht alle aanbiedingen</vt:lpstr>
      <vt:lpstr>Overzicht alle aanbiedingen: artikelen</vt:lpstr>
      <vt:lpstr>Detailpagina per aanbieding</vt:lpstr>
      <vt:lpstr>Contact opnemen met ander lid (aanbieding)</vt:lpstr>
      <vt:lpstr>Social media integratie</vt:lpstr>
      <vt:lpstr>Credits overboeken: formulier</vt:lpstr>
      <vt:lpstr>Lid gegevens raadplegen</vt:lpstr>
      <vt:lpstr>Uitbreiding:  google maps</vt:lpstr>
      <vt:lpstr>online</vt:lpstr>
      <vt:lpstr>Design</vt:lpstr>
      <vt:lpstr>Moodboard</vt:lpstr>
      <vt:lpstr>Style tiles</vt:lpstr>
      <vt:lpstr>sitemap</vt:lpstr>
      <vt:lpstr>Code snippet</vt:lpstr>
      <vt:lpstr>Screenshot</vt:lpstr>
      <vt:lpstr>timesheet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CMPIII</dc:title>
  <dc:creator>Joran Vanhaste</dc:creator>
  <cp:lastModifiedBy>joran vanhaste</cp:lastModifiedBy>
  <cp:revision>10</cp:revision>
  <dcterms:created xsi:type="dcterms:W3CDTF">2016-10-26T21:05:21Z</dcterms:created>
  <dcterms:modified xsi:type="dcterms:W3CDTF">2016-12-30T17:42:39Z</dcterms:modified>
</cp:coreProperties>
</file>